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AF6"/>
    <a:srgbClr val="F1EEF8"/>
    <a:srgbClr val="F6F4FA"/>
    <a:srgbClr val="D7D0E8"/>
    <a:srgbClr val="7D66B6"/>
    <a:srgbClr val="D8C7E3"/>
    <a:srgbClr val="9768B4"/>
    <a:srgbClr val="A77FBF"/>
    <a:srgbClr val="8A5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32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58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788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394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289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06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659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201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79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59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95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2E14-5610-49AF-9116-352246C32230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0AEA8-FA64-4E8C-9F6A-BF252CD227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95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771" y="5953076"/>
            <a:ext cx="4595260" cy="834040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324822"/>
              </p:ext>
            </p:extLst>
          </p:nvPr>
        </p:nvGraphicFramePr>
        <p:xfrm>
          <a:off x="304799" y="79960"/>
          <a:ext cx="11658600" cy="576567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316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6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Ekstern </a:t>
                      </a:r>
                      <a:r>
                        <a:rPr lang="nb-NO" sz="2000" dirty="0">
                          <a:effectLst/>
                        </a:rPr>
                        <a:t>aktør</a:t>
                      </a:r>
                      <a:endParaRPr lang="nb-NO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D66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Bidrag </a:t>
                      </a:r>
                      <a:r>
                        <a:rPr lang="nb-NO" sz="2000" dirty="0">
                          <a:effectLst/>
                        </a:rPr>
                        <a:t>fra ekstern kompetanse</a:t>
                      </a:r>
                      <a:endParaRPr lang="nb-NO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D66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Utbytte </a:t>
                      </a:r>
                      <a:r>
                        <a:rPr lang="nb-NO" sz="2000" dirty="0">
                          <a:effectLst/>
                        </a:rPr>
                        <a:t>av samarbeidet</a:t>
                      </a:r>
                      <a:endParaRPr lang="nb-NO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D66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7D66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nb-NO" sz="2000" kern="15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26870" marR="26870" marT="0" marB="0">
                    <a:solidFill>
                      <a:srgbClr val="D7D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D7D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9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7D66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E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E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7D66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60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D7D0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D7D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7D66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60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E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26870" marR="26870" marT="0" marB="0">
                    <a:solidFill>
                      <a:srgbClr val="E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860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Tahoma</vt:lpstr>
      <vt:lpstr>Times New Roman</vt:lpstr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Monica Opsal</dc:creator>
  <cp:lastModifiedBy>Monica Opsal</cp:lastModifiedBy>
  <cp:revision>3</cp:revision>
  <dcterms:created xsi:type="dcterms:W3CDTF">2018-10-10T09:40:41Z</dcterms:created>
  <dcterms:modified xsi:type="dcterms:W3CDTF">2018-10-10T10:32:21Z</dcterms:modified>
</cp:coreProperties>
</file>