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947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536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57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1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48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050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12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651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50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065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9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BCA61-DCA6-4237-B191-5752B1CB2C4C}" type="datetimeFigureOut">
              <a:rPr lang="nb-NO" smtClean="0"/>
              <a:t>10.10.2018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2004B-C442-439D-9842-FE70AA6F9F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887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351" y="5996108"/>
            <a:ext cx="4595260" cy="834040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248702"/>
              </p:ext>
            </p:extLst>
          </p:nvPr>
        </p:nvGraphicFramePr>
        <p:xfrm>
          <a:off x="215006" y="109970"/>
          <a:ext cx="11748605" cy="582159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741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4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3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Læringsarena</a:t>
                      </a:r>
                      <a:endParaRPr lang="nb-NO" sz="2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Aktivitet </a:t>
                      </a:r>
                      <a:endParaRPr lang="nb-NO" sz="2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Utbytte</a:t>
                      </a:r>
                      <a:endParaRPr lang="nb-NO" sz="28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3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04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Monica Opsal</dc:creator>
  <cp:lastModifiedBy>Monica Opsal</cp:lastModifiedBy>
  <cp:revision>2</cp:revision>
  <dcterms:created xsi:type="dcterms:W3CDTF">2018-10-10T10:41:02Z</dcterms:created>
  <dcterms:modified xsi:type="dcterms:W3CDTF">2018-10-10T10:43:31Z</dcterms:modified>
</cp:coreProperties>
</file>